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96" r:id="rId1"/>
  </p:sldMasterIdLst>
  <p:sldIdLst>
    <p:sldId id="257" r:id="rId2"/>
  </p:sldIdLst>
  <p:sldSz cx="36576000" cy="29260800"/>
  <p:notesSz cx="6858000" cy="9144000"/>
  <p:embeddedFontLst>
    <p:embeddedFont>
      <p:font typeface="Tahoma" panose="020B0604030504040204" pitchFamily="34" charset="0"/>
      <p:regular r:id="rId3"/>
      <p:bold r:id="rId4"/>
    </p:embeddedFont>
    <p:embeddedFont>
      <p:font typeface="Myriad Web Pro" panose="020B0604020202020204" charset="0"/>
      <p:regular r:id="rId5"/>
      <p:bold r:id="rId6"/>
      <p:italic r:id="rId7"/>
    </p:embeddedFont>
    <p:embeddedFont>
      <p:font typeface="Ebrima" panose="02000000000000000000" pitchFamily="2" charset="0"/>
      <p:regular r:id="rId8"/>
      <p:bold r:id="rId9"/>
    </p:embeddedFont>
    <p:embeddedFont>
      <p:font typeface="ADAM.CG PRO" pitchFamily="50" charset="0"/>
      <p:regular r:id="rId10"/>
    </p:embeddedFont>
    <p:embeddedFont>
      <p:font typeface="Calibri" panose="020F0502020204030204" pitchFamily="34" charset="0"/>
      <p:regular r:id="rId11"/>
      <p:bold r:id="rId12"/>
      <p:italic r:id="rId13"/>
      <p:boldItalic r:id="rId14"/>
    </p:embeddedFont>
    <p:embeddedFont>
      <p:font typeface="Constantia" panose="02030602050306030303" pitchFamily="18" charset="0"/>
      <p:regular r:id="rId15"/>
      <p:bold r:id="rId16"/>
      <p:italic r:id="rId17"/>
      <p:boldItalic r:id="rId18"/>
    </p:embeddedFont>
    <p:embeddedFont>
      <p:font typeface="Trebuchet MS" panose="020B0603020202020204" pitchFamily="34" charset="0"/>
      <p:regular r:id="rId19"/>
      <p:bold r:id="rId20"/>
      <p:italic r:id="rId21"/>
      <p:boldItalic r:id="rId22"/>
    </p:embeddedFont>
  </p:embeddedFontLst>
  <p:defaultTextStyle>
    <a:defPPr>
      <a:defRPr lang="en-US"/>
    </a:defPPr>
    <a:lvl1pPr algn="l" defTabSz="3134929" rtl="0" fontAlgn="base">
      <a:spcBef>
        <a:spcPct val="0"/>
      </a:spcBef>
      <a:spcAft>
        <a:spcPct val="0"/>
      </a:spcAft>
      <a:defRPr sz="6171" kern="1200">
        <a:solidFill>
          <a:schemeClr val="tx1"/>
        </a:solidFill>
        <a:latin typeface="Arial" charset="0"/>
        <a:ea typeface="+mn-ea"/>
        <a:cs typeface="Arial" charset="0"/>
      </a:defRPr>
    </a:lvl1pPr>
    <a:lvl2pPr marL="1567464" indent="-1175598" algn="l" defTabSz="3134929" rtl="0" fontAlgn="base">
      <a:spcBef>
        <a:spcPct val="0"/>
      </a:spcBef>
      <a:spcAft>
        <a:spcPct val="0"/>
      </a:spcAft>
      <a:defRPr sz="6171" kern="1200">
        <a:solidFill>
          <a:schemeClr val="tx1"/>
        </a:solidFill>
        <a:latin typeface="Arial" charset="0"/>
        <a:ea typeface="+mn-ea"/>
        <a:cs typeface="Arial" charset="0"/>
      </a:defRPr>
    </a:lvl2pPr>
    <a:lvl3pPr marL="3134929" indent="-2351197" algn="l" defTabSz="3134929" rtl="0" fontAlgn="base">
      <a:spcBef>
        <a:spcPct val="0"/>
      </a:spcBef>
      <a:spcAft>
        <a:spcPct val="0"/>
      </a:spcAft>
      <a:defRPr sz="6171" kern="1200">
        <a:solidFill>
          <a:schemeClr val="tx1"/>
        </a:solidFill>
        <a:latin typeface="Arial" charset="0"/>
        <a:ea typeface="+mn-ea"/>
        <a:cs typeface="Arial" charset="0"/>
      </a:defRPr>
    </a:lvl3pPr>
    <a:lvl4pPr marL="4702393" indent="-3526795" algn="l" defTabSz="3134929" rtl="0" fontAlgn="base">
      <a:spcBef>
        <a:spcPct val="0"/>
      </a:spcBef>
      <a:spcAft>
        <a:spcPct val="0"/>
      </a:spcAft>
      <a:defRPr sz="6171" kern="1200">
        <a:solidFill>
          <a:schemeClr val="tx1"/>
        </a:solidFill>
        <a:latin typeface="Arial" charset="0"/>
        <a:ea typeface="+mn-ea"/>
        <a:cs typeface="Arial" charset="0"/>
      </a:defRPr>
    </a:lvl4pPr>
    <a:lvl5pPr marL="6269858" indent="-4702393" algn="l" defTabSz="3134929" rtl="0" fontAlgn="base">
      <a:spcBef>
        <a:spcPct val="0"/>
      </a:spcBef>
      <a:spcAft>
        <a:spcPct val="0"/>
      </a:spcAft>
      <a:defRPr sz="6171" kern="1200">
        <a:solidFill>
          <a:schemeClr val="tx1"/>
        </a:solidFill>
        <a:latin typeface="Arial" charset="0"/>
        <a:ea typeface="+mn-ea"/>
        <a:cs typeface="Arial" charset="0"/>
      </a:defRPr>
    </a:lvl5pPr>
    <a:lvl6pPr marL="1959331" algn="l" defTabSz="783732" rtl="0" eaLnBrk="1" latinLnBrk="0" hangingPunct="1">
      <a:defRPr sz="6171" kern="1200">
        <a:solidFill>
          <a:schemeClr val="tx1"/>
        </a:solidFill>
        <a:latin typeface="Arial" charset="0"/>
        <a:ea typeface="+mn-ea"/>
        <a:cs typeface="Arial" charset="0"/>
      </a:defRPr>
    </a:lvl6pPr>
    <a:lvl7pPr marL="2351197" algn="l" defTabSz="783732" rtl="0" eaLnBrk="1" latinLnBrk="0" hangingPunct="1">
      <a:defRPr sz="6171" kern="1200">
        <a:solidFill>
          <a:schemeClr val="tx1"/>
        </a:solidFill>
        <a:latin typeface="Arial" charset="0"/>
        <a:ea typeface="+mn-ea"/>
        <a:cs typeface="Arial" charset="0"/>
      </a:defRPr>
    </a:lvl7pPr>
    <a:lvl8pPr marL="2743063" algn="l" defTabSz="783732" rtl="0" eaLnBrk="1" latinLnBrk="0" hangingPunct="1">
      <a:defRPr sz="6171" kern="1200">
        <a:solidFill>
          <a:schemeClr val="tx1"/>
        </a:solidFill>
        <a:latin typeface="Arial" charset="0"/>
        <a:ea typeface="+mn-ea"/>
        <a:cs typeface="Arial" charset="0"/>
      </a:defRPr>
    </a:lvl8pPr>
    <a:lvl9pPr marL="3134929" algn="l" defTabSz="783732" rtl="0" eaLnBrk="1" latinLnBrk="0" hangingPunct="1">
      <a:defRPr sz="6171"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14098" userDrawn="1">
          <p15:clr>
            <a:srgbClr val="A4A3A4"/>
          </p15:clr>
        </p15:guide>
        <p15:guide id="2" pos="1535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8D0EE"/>
    <a:srgbClr val="C8D7EA"/>
    <a:srgbClr val="908EDE"/>
    <a:srgbClr val="81DAF5"/>
    <a:srgbClr val="17BAED"/>
    <a:srgbClr val="AAAAAA"/>
    <a:srgbClr val="EAAF08"/>
    <a:srgbClr val="FFFFFF"/>
    <a:srgbClr val="FEF7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8757" autoAdjust="0"/>
  </p:normalViewPr>
  <p:slideViewPr>
    <p:cSldViewPr snapToObjects="1">
      <p:cViewPr varScale="1">
        <p:scale>
          <a:sx n="16" d="100"/>
          <a:sy n="16" d="100"/>
        </p:scale>
        <p:origin x="1576" y="20"/>
      </p:cViewPr>
      <p:guideLst>
        <p:guide orient="horz" pos="14098"/>
        <p:guide pos="15351"/>
      </p:guideLst>
    </p:cSldViewPr>
  </p:slideViewPr>
  <p:notesTextViewPr>
    <p:cViewPr>
      <p:scale>
        <a:sx n="100" d="100"/>
        <a:sy n="100" d="100"/>
      </p:scale>
      <p:origin x="0" y="0"/>
    </p:cViewPr>
  </p:notesTextViewPr>
  <p:gridSpacing cx="38405" cy="38405"/>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13" Type="http://schemas.openxmlformats.org/officeDocument/2006/relationships/font" Target="fonts/font11.fntdata"/><Relationship Id="rId18" Type="http://schemas.openxmlformats.org/officeDocument/2006/relationships/font" Target="fonts/font16.fntdata"/><Relationship Id="rId26" Type="http://schemas.openxmlformats.org/officeDocument/2006/relationships/tableStyles" Target="tableStyles.xml"/><Relationship Id="rId3" Type="http://schemas.openxmlformats.org/officeDocument/2006/relationships/font" Target="fonts/font1.fntdata"/><Relationship Id="rId21" Type="http://schemas.openxmlformats.org/officeDocument/2006/relationships/font" Target="fonts/font19.fntdata"/><Relationship Id="rId7" Type="http://schemas.openxmlformats.org/officeDocument/2006/relationships/font" Target="fonts/font5.fntdata"/><Relationship Id="rId12" Type="http://schemas.openxmlformats.org/officeDocument/2006/relationships/font" Target="fonts/font10.fntdata"/><Relationship Id="rId17" Type="http://schemas.openxmlformats.org/officeDocument/2006/relationships/font" Target="fonts/font1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4.fntdata"/><Relationship Id="rId20"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font" Target="fonts/font9.fntdata"/><Relationship Id="rId24" Type="http://schemas.openxmlformats.org/officeDocument/2006/relationships/viewProps" Target="viewProps.xml"/><Relationship Id="rId5" Type="http://schemas.openxmlformats.org/officeDocument/2006/relationships/font" Target="fonts/font3.fntdata"/><Relationship Id="rId15" Type="http://schemas.openxmlformats.org/officeDocument/2006/relationships/font" Target="fonts/font13.fntdata"/><Relationship Id="rId23" Type="http://schemas.openxmlformats.org/officeDocument/2006/relationships/presProps" Target="presProps.xml"/><Relationship Id="rId10" Type="http://schemas.openxmlformats.org/officeDocument/2006/relationships/font" Target="fonts/font8.fntdata"/><Relationship Id="rId19" Type="http://schemas.openxmlformats.org/officeDocument/2006/relationships/font" Target="fonts/font17.fntdata"/><Relationship Id="rId4" Type="http://schemas.openxmlformats.org/officeDocument/2006/relationships/font" Target="fonts/font2.fntdata"/><Relationship Id="rId9" Type="http://schemas.openxmlformats.org/officeDocument/2006/relationships/font" Target="fonts/font7.fntdata"/><Relationship Id="rId14" Type="http://schemas.openxmlformats.org/officeDocument/2006/relationships/font" Target="fonts/font12.fntdata"/><Relationship Id="rId22" Type="http://schemas.openxmlformats.org/officeDocument/2006/relationships/font" Target="fonts/font20.fntdata"/></Relationships>
</file>

<file path=ppt/media/hdphoto1.wdp>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9089827"/>
            <a:ext cx="31089600" cy="6272107"/>
          </a:xfrm>
        </p:spPr>
        <p:txBody>
          <a:bodyPr/>
          <a:lstStyle/>
          <a:p>
            <a:r>
              <a:rPr lang="en-US" smtClean="0"/>
              <a:t>Click to edit Master title style</a:t>
            </a:r>
            <a:endParaRPr lang="en-US"/>
          </a:p>
        </p:txBody>
      </p:sp>
      <p:sp>
        <p:nvSpPr>
          <p:cNvPr id="3" name="Subtitle 2"/>
          <p:cNvSpPr>
            <a:spLocks noGrp="1"/>
          </p:cNvSpPr>
          <p:nvPr>
            <p:ph type="subTitle" idx="1"/>
          </p:nvPr>
        </p:nvSpPr>
        <p:spPr>
          <a:xfrm>
            <a:off x="5486400" y="16581120"/>
            <a:ext cx="25603200" cy="7477760"/>
          </a:xfrm>
        </p:spPr>
        <p:txBody>
          <a:bodyPr/>
          <a:lstStyle>
            <a:lvl1pPr marL="0" indent="0" algn="ctr">
              <a:buNone/>
              <a:defRPr>
                <a:solidFill>
                  <a:schemeClr val="tx1">
                    <a:tint val="75000"/>
                  </a:schemeClr>
                </a:solidFill>
              </a:defRPr>
            </a:lvl1pPr>
            <a:lvl2pPr marL="1523939" indent="0" algn="ctr">
              <a:buNone/>
              <a:defRPr>
                <a:solidFill>
                  <a:schemeClr val="tx1">
                    <a:tint val="75000"/>
                  </a:schemeClr>
                </a:solidFill>
              </a:defRPr>
            </a:lvl2pPr>
            <a:lvl3pPr marL="3047878" indent="0" algn="ctr">
              <a:buNone/>
              <a:defRPr>
                <a:solidFill>
                  <a:schemeClr val="tx1">
                    <a:tint val="75000"/>
                  </a:schemeClr>
                </a:solidFill>
              </a:defRPr>
            </a:lvl3pPr>
            <a:lvl4pPr marL="4571817" indent="0" algn="ctr">
              <a:buNone/>
              <a:defRPr>
                <a:solidFill>
                  <a:schemeClr val="tx1">
                    <a:tint val="75000"/>
                  </a:schemeClr>
                </a:solidFill>
              </a:defRPr>
            </a:lvl4pPr>
            <a:lvl5pPr marL="6095756" indent="0" algn="ctr">
              <a:buNone/>
              <a:defRPr>
                <a:solidFill>
                  <a:schemeClr val="tx1">
                    <a:tint val="75000"/>
                  </a:schemeClr>
                </a:solidFill>
              </a:defRPr>
            </a:lvl5pPr>
            <a:lvl6pPr marL="7619695" indent="0" algn="ctr">
              <a:buNone/>
              <a:defRPr>
                <a:solidFill>
                  <a:schemeClr val="tx1">
                    <a:tint val="75000"/>
                  </a:schemeClr>
                </a:solidFill>
              </a:defRPr>
            </a:lvl6pPr>
            <a:lvl7pPr marL="9143634" indent="0" algn="ctr">
              <a:buNone/>
              <a:defRPr>
                <a:solidFill>
                  <a:schemeClr val="tx1">
                    <a:tint val="75000"/>
                  </a:schemeClr>
                </a:solidFill>
              </a:defRPr>
            </a:lvl7pPr>
            <a:lvl8pPr marL="10667573" indent="0" algn="ctr">
              <a:buNone/>
              <a:defRPr>
                <a:solidFill>
                  <a:schemeClr val="tx1">
                    <a:tint val="75000"/>
                  </a:schemeClr>
                </a:solidFill>
              </a:defRPr>
            </a:lvl8pPr>
            <a:lvl9pPr marL="1219151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E4FA7661-8A11-4F60-B8A3-F99AF701C456}" type="datetimeFigureOut">
              <a:rPr lang="en-US"/>
              <a:pPr>
                <a:defRPr/>
              </a:pPr>
              <a:t>5/24/2016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9BCE976-2359-45B9-B330-1B2BD2752D64}"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BB6CF0DA-58FD-44F7-8A9B-9BB921AB9EE8}" type="datetimeFigureOut">
              <a:rPr lang="en-US"/>
              <a:pPr>
                <a:defRPr/>
              </a:pPr>
              <a:t>5/24/2016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A3BB741E-4469-44D5-8FF8-7C425343C09D}"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552800" y="6251799"/>
            <a:ext cx="24688800" cy="13315018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486400" y="6251799"/>
            <a:ext cx="73456800" cy="13315018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272D6173-0EE2-4D6B-96C4-E78B082494AE}" type="datetimeFigureOut">
              <a:rPr lang="en-US"/>
              <a:pPr>
                <a:defRPr/>
              </a:pPr>
              <a:t>5/24/2016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7868C39-72AD-48C7-B0C4-732EE3818F61}"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D0F03DBE-3906-4F02-B1D0-057FCCC26A9C}" type="datetimeFigureOut">
              <a:rPr lang="en-US"/>
              <a:pPr>
                <a:defRPr/>
              </a:pPr>
              <a:t>5/24/2016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F939724-C58B-4B61-833E-DA64E84CD752}"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3" y="18802773"/>
            <a:ext cx="31089600" cy="5811520"/>
          </a:xfrm>
        </p:spPr>
        <p:txBody>
          <a:bodyPr anchor="t"/>
          <a:lstStyle>
            <a:lvl1pPr algn="l">
              <a:defRPr sz="13333" b="1" cap="all"/>
            </a:lvl1pPr>
          </a:lstStyle>
          <a:p>
            <a:r>
              <a:rPr lang="en-US" smtClean="0"/>
              <a:t>Click to edit Master title style</a:t>
            </a:r>
            <a:endParaRPr lang="en-US"/>
          </a:p>
        </p:txBody>
      </p:sp>
      <p:sp>
        <p:nvSpPr>
          <p:cNvPr id="3" name="Text Placeholder 2"/>
          <p:cNvSpPr>
            <a:spLocks noGrp="1"/>
          </p:cNvSpPr>
          <p:nvPr>
            <p:ph type="body" idx="1"/>
          </p:nvPr>
        </p:nvSpPr>
        <p:spPr>
          <a:xfrm>
            <a:off x="2889253" y="12401989"/>
            <a:ext cx="31089600" cy="6400800"/>
          </a:xfrm>
        </p:spPr>
        <p:txBody>
          <a:bodyPr anchor="b"/>
          <a:lstStyle>
            <a:lvl1pPr marL="0" indent="0">
              <a:buNone/>
              <a:defRPr sz="6666">
                <a:solidFill>
                  <a:schemeClr val="tx1">
                    <a:tint val="75000"/>
                  </a:schemeClr>
                </a:solidFill>
              </a:defRPr>
            </a:lvl1pPr>
            <a:lvl2pPr marL="1523939" indent="0">
              <a:buNone/>
              <a:defRPr sz="6000">
                <a:solidFill>
                  <a:schemeClr val="tx1">
                    <a:tint val="75000"/>
                  </a:schemeClr>
                </a:solidFill>
              </a:defRPr>
            </a:lvl2pPr>
            <a:lvl3pPr marL="3047878" indent="0">
              <a:buNone/>
              <a:defRPr sz="5333">
                <a:solidFill>
                  <a:schemeClr val="tx1">
                    <a:tint val="75000"/>
                  </a:schemeClr>
                </a:solidFill>
              </a:defRPr>
            </a:lvl3pPr>
            <a:lvl4pPr marL="4571817" indent="0">
              <a:buNone/>
              <a:defRPr sz="4666">
                <a:solidFill>
                  <a:schemeClr val="tx1">
                    <a:tint val="75000"/>
                  </a:schemeClr>
                </a:solidFill>
              </a:defRPr>
            </a:lvl4pPr>
            <a:lvl5pPr marL="6095756" indent="0">
              <a:buNone/>
              <a:defRPr sz="4666">
                <a:solidFill>
                  <a:schemeClr val="tx1">
                    <a:tint val="75000"/>
                  </a:schemeClr>
                </a:solidFill>
              </a:defRPr>
            </a:lvl5pPr>
            <a:lvl6pPr marL="7619695" indent="0">
              <a:buNone/>
              <a:defRPr sz="4666">
                <a:solidFill>
                  <a:schemeClr val="tx1">
                    <a:tint val="75000"/>
                  </a:schemeClr>
                </a:solidFill>
              </a:defRPr>
            </a:lvl6pPr>
            <a:lvl7pPr marL="9143634" indent="0">
              <a:buNone/>
              <a:defRPr sz="4666">
                <a:solidFill>
                  <a:schemeClr val="tx1">
                    <a:tint val="75000"/>
                  </a:schemeClr>
                </a:solidFill>
              </a:defRPr>
            </a:lvl7pPr>
            <a:lvl8pPr marL="10667573" indent="0">
              <a:buNone/>
              <a:defRPr sz="4666">
                <a:solidFill>
                  <a:schemeClr val="tx1">
                    <a:tint val="75000"/>
                  </a:schemeClr>
                </a:solidFill>
              </a:defRPr>
            </a:lvl8pPr>
            <a:lvl9pPr marL="12191512" indent="0">
              <a:buNone/>
              <a:defRPr sz="4666">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D04D8760-9E2B-434A-93ED-EAABF5528E76}" type="datetimeFigureOut">
              <a:rPr lang="en-US"/>
              <a:pPr>
                <a:defRPr/>
              </a:pPr>
              <a:t>5/24/2016</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C444587-C0A1-4EC9-A0A5-05CD86B5E2AE}"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486400" y="36413449"/>
            <a:ext cx="49072800" cy="102988533"/>
          </a:xfrm>
        </p:spPr>
        <p:txBody>
          <a:bodyPr/>
          <a:lstStyle>
            <a:lvl1pPr>
              <a:defRPr sz="9333"/>
            </a:lvl1pPr>
            <a:lvl2pPr>
              <a:defRPr sz="8000"/>
            </a:lvl2pPr>
            <a:lvl3pPr>
              <a:defRPr sz="6666"/>
            </a:lvl3pPr>
            <a:lvl4pPr>
              <a:defRPr sz="6000"/>
            </a:lvl4pPr>
            <a:lvl5pPr>
              <a:defRPr sz="6000"/>
            </a:lvl5pPr>
            <a:lvl6pPr>
              <a:defRPr sz="6000"/>
            </a:lvl6pPr>
            <a:lvl7pPr>
              <a:defRPr sz="6000"/>
            </a:lvl7pPr>
            <a:lvl8pPr>
              <a:defRPr sz="6000"/>
            </a:lvl8pPr>
            <a:lvl9pPr>
              <a:defRPr sz="6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5168800" y="36413449"/>
            <a:ext cx="49072800" cy="102988533"/>
          </a:xfrm>
        </p:spPr>
        <p:txBody>
          <a:bodyPr/>
          <a:lstStyle>
            <a:lvl1pPr>
              <a:defRPr sz="9333"/>
            </a:lvl1pPr>
            <a:lvl2pPr>
              <a:defRPr sz="8000"/>
            </a:lvl2pPr>
            <a:lvl3pPr>
              <a:defRPr sz="6666"/>
            </a:lvl3pPr>
            <a:lvl4pPr>
              <a:defRPr sz="6000"/>
            </a:lvl4pPr>
            <a:lvl5pPr>
              <a:defRPr sz="6000"/>
            </a:lvl5pPr>
            <a:lvl6pPr>
              <a:defRPr sz="6000"/>
            </a:lvl6pPr>
            <a:lvl7pPr>
              <a:defRPr sz="6000"/>
            </a:lvl7pPr>
            <a:lvl8pPr>
              <a:defRPr sz="6000"/>
            </a:lvl8pPr>
            <a:lvl9pPr>
              <a:defRPr sz="6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D78836F7-3B6D-4F91-B2DE-9D15ACAEA821}" type="datetimeFigureOut">
              <a:rPr lang="en-US"/>
              <a:pPr>
                <a:defRPr/>
              </a:pPr>
              <a:t>5/24/2016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BA3BC5BC-E5BB-4E01-B2D6-23C52F93082F}"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28800" y="1171787"/>
            <a:ext cx="32918400" cy="48768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828802" y="6549822"/>
            <a:ext cx="16160753" cy="2729653"/>
          </a:xfrm>
        </p:spPr>
        <p:txBody>
          <a:bodyPr anchor="b"/>
          <a:lstStyle>
            <a:lvl1pPr marL="0" indent="0">
              <a:buNone/>
              <a:defRPr sz="8000" b="1"/>
            </a:lvl1pPr>
            <a:lvl2pPr marL="1523939" indent="0">
              <a:buNone/>
              <a:defRPr sz="6666" b="1"/>
            </a:lvl2pPr>
            <a:lvl3pPr marL="3047878" indent="0">
              <a:buNone/>
              <a:defRPr sz="6000" b="1"/>
            </a:lvl3pPr>
            <a:lvl4pPr marL="4571817" indent="0">
              <a:buNone/>
              <a:defRPr sz="5333" b="1"/>
            </a:lvl4pPr>
            <a:lvl5pPr marL="6095756" indent="0">
              <a:buNone/>
              <a:defRPr sz="5333" b="1"/>
            </a:lvl5pPr>
            <a:lvl6pPr marL="7619695" indent="0">
              <a:buNone/>
              <a:defRPr sz="5333" b="1"/>
            </a:lvl6pPr>
            <a:lvl7pPr marL="9143634" indent="0">
              <a:buNone/>
              <a:defRPr sz="5333" b="1"/>
            </a:lvl7pPr>
            <a:lvl8pPr marL="10667573" indent="0">
              <a:buNone/>
              <a:defRPr sz="5333" b="1"/>
            </a:lvl8pPr>
            <a:lvl9pPr marL="12191512" indent="0">
              <a:buNone/>
              <a:defRPr sz="5333" b="1"/>
            </a:lvl9pPr>
          </a:lstStyle>
          <a:p>
            <a:pPr lvl="0"/>
            <a:r>
              <a:rPr lang="en-US" smtClean="0"/>
              <a:t>Click to edit Master text styles</a:t>
            </a:r>
          </a:p>
        </p:txBody>
      </p:sp>
      <p:sp>
        <p:nvSpPr>
          <p:cNvPr id="4" name="Content Placeholder 3"/>
          <p:cNvSpPr>
            <a:spLocks noGrp="1"/>
          </p:cNvSpPr>
          <p:nvPr>
            <p:ph sz="half" idx="2"/>
          </p:nvPr>
        </p:nvSpPr>
        <p:spPr>
          <a:xfrm>
            <a:off x="1828802" y="9279475"/>
            <a:ext cx="16160753" cy="16858827"/>
          </a:xfrm>
        </p:spPr>
        <p:txBody>
          <a:bodyPr/>
          <a:lstStyle>
            <a:lvl1pPr>
              <a:defRPr sz="8000"/>
            </a:lvl1pPr>
            <a:lvl2pPr>
              <a:defRPr sz="6666"/>
            </a:lvl2pPr>
            <a:lvl3pPr>
              <a:defRPr sz="6000"/>
            </a:lvl3pPr>
            <a:lvl4pPr>
              <a:defRPr sz="5333"/>
            </a:lvl4pPr>
            <a:lvl5pPr>
              <a:defRPr sz="5333"/>
            </a:lvl5pPr>
            <a:lvl6pPr>
              <a:defRPr sz="5333"/>
            </a:lvl6pPr>
            <a:lvl7pPr>
              <a:defRPr sz="5333"/>
            </a:lvl7pPr>
            <a:lvl8pPr>
              <a:defRPr sz="5333"/>
            </a:lvl8pPr>
            <a:lvl9pPr>
              <a:defRPr sz="53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8580111" y="6549822"/>
            <a:ext cx="16167100" cy="2729653"/>
          </a:xfrm>
        </p:spPr>
        <p:txBody>
          <a:bodyPr anchor="b"/>
          <a:lstStyle>
            <a:lvl1pPr marL="0" indent="0">
              <a:buNone/>
              <a:defRPr sz="8000" b="1"/>
            </a:lvl1pPr>
            <a:lvl2pPr marL="1523939" indent="0">
              <a:buNone/>
              <a:defRPr sz="6666" b="1"/>
            </a:lvl2pPr>
            <a:lvl3pPr marL="3047878" indent="0">
              <a:buNone/>
              <a:defRPr sz="6000" b="1"/>
            </a:lvl3pPr>
            <a:lvl4pPr marL="4571817" indent="0">
              <a:buNone/>
              <a:defRPr sz="5333" b="1"/>
            </a:lvl4pPr>
            <a:lvl5pPr marL="6095756" indent="0">
              <a:buNone/>
              <a:defRPr sz="5333" b="1"/>
            </a:lvl5pPr>
            <a:lvl6pPr marL="7619695" indent="0">
              <a:buNone/>
              <a:defRPr sz="5333" b="1"/>
            </a:lvl6pPr>
            <a:lvl7pPr marL="9143634" indent="0">
              <a:buNone/>
              <a:defRPr sz="5333" b="1"/>
            </a:lvl7pPr>
            <a:lvl8pPr marL="10667573" indent="0">
              <a:buNone/>
              <a:defRPr sz="5333" b="1"/>
            </a:lvl8pPr>
            <a:lvl9pPr marL="12191512" indent="0">
              <a:buNone/>
              <a:defRPr sz="5333" b="1"/>
            </a:lvl9pPr>
          </a:lstStyle>
          <a:p>
            <a:pPr lvl="0"/>
            <a:r>
              <a:rPr lang="en-US" smtClean="0"/>
              <a:t>Click to edit Master text styles</a:t>
            </a:r>
          </a:p>
        </p:txBody>
      </p:sp>
      <p:sp>
        <p:nvSpPr>
          <p:cNvPr id="6" name="Content Placeholder 5"/>
          <p:cNvSpPr>
            <a:spLocks noGrp="1"/>
          </p:cNvSpPr>
          <p:nvPr>
            <p:ph sz="quarter" idx="4"/>
          </p:nvPr>
        </p:nvSpPr>
        <p:spPr>
          <a:xfrm>
            <a:off x="18580111" y="9279475"/>
            <a:ext cx="16167100" cy="16858827"/>
          </a:xfrm>
        </p:spPr>
        <p:txBody>
          <a:bodyPr/>
          <a:lstStyle>
            <a:lvl1pPr>
              <a:defRPr sz="8000"/>
            </a:lvl1pPr>
            <a:lvl2pPr>
              <a:defRPr sz="6666"/>
            </a:lvl2pPr>
            <a:lvl3pPr>
              <a:defRPr sz="6000"/>
            </a:lvl3pPr>
            <a:lvl4pPr>
              <a:defRPr sz="5333"/>
            </a:lvl4pPr>
            <a:lvl5pPr>
              <a:defRPr sz="5333"/>
            </a:lvl5pPr>
            <a:lvl6pPr>
              <a:defRPr sz="5333"/>
            </a:lvl6pPr>
            <a:lvl7pPr>
              <a:defRPr sz="5333"/>
            </a:lvl7pPr>
            <a:lvl8pPr>
              <a:defRPr sz="5333"/>
            </a:lvl8pPr>
            <a:lvl9pPr>
              <a:defRPr sz="53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0B4477C9-0289-47D2-B914-A6CBF6B4840F}" type="datetimeFigureOut">
              <a:rPr lang="en-US"/>
              <a:pPr>
                <a:defRPr/>
              </a:pPr>
              <a:t>5/24/2016</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EECD0BB1-8233-4307-95A1-CB39B3A8DE3B}"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48E2C5FA-25CF-44D4-8066-2F83682AD929}" type="datetimeFigureOut">
              <a:rPr lang="en-US"/>
              <a:pPr>
                <a:defRPr/>
              </a:pPr>
              <a:t>5/24/2016</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E71C8016-DB64-4D03-A2FE-58D30CBB1572}"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6FCFC634-5FE4-4BA0-AFF3-CC552834E32A}" type="datetimeFigureOut">
              <a:rPr lang="en-US"/>
              <a:pPr>
                <a:defRPr/>
              </a:pPr>
              <a:t>5/24/2016</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4125642C-F270-445B-95F5-4635E4AD81FD}"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15" y="1165013"/>
            <a:ext cx="12033253" cy="4958080"/>
          </a:xfrm>
        </p:spPr>
        <p:txBody>
          <a:bodyPr anchor="b"/>
          <a:lstStyle>
            <a:lvl1pPr algn="l">
              <a:defRPr sz="6666" b="1"/>
            </a:lvl1pPr>
          </a:lstStyle>
          <a:p>
            <a:r>
              <a:rPr lang="en-US" smtClean="0"/>
              <a:t>Click to edit Master title style</a:t>
            </a:r>
            <a:endParaRPr lang="en-US"/>
          </a:p>
        </p:txBody>
      </p:sp>
      <p:sp>
        <p:nvSpPr>
          <p:cNvPr id="3" name="Content Placeholder 2"/>
          <p:cNvSpPr>
            <a:spLocks noGrp="1"/>
          </p:cNvSpPr>
          <p:nvPr>
            <p:ph idx="1"/>
          </p:nvPr>
        </p:nvSpPr>
        <p:spPr>
          <a:xfrm>
            <a:off x="14300200" y="1165029"/>
            <a:ext cx="20447000" cy="24973280"/>
          </a:xfrm>
        </p:spPr>
        <p:txBody>
          <a:bodyPr/>
          <a:lstStyle>
            <a:lvl1pPr>
              <a:defRPr sz="10666"/>
            </a:lvl1pPr>
            <a:lvl2pPr>
              <a:defRPr sz="9333"/>
            </a:lvl2pPr>
            <a:lvl3pPr>
              <a:defRPr sz="8000"/>
            </a:lvl3pPr>
            <a:lvl4pPr>
              <a:defRPr sz="6666"/>
            </a:lvl4pPr>
            <a:lvl5pPr>
              <a:defRPr sz="6666"/>
            </a:lvl5pPr>
            <a:lvl6pPr>
              <a:defRPr sz="6666"/>
            </a:lvl6pPr>
            <a:lvl7pPr>
              <a:defRPr sz="6666"/>
            </a:lvl7pPr>
            <a:lvl8pPr>
              <a:defRPr sz="6666"/>
            </a:lvl8pPr>
            <a:lvl9pPr>
              <a:defRPr sz="6666"/>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828815" y="6123109"/>
            <a:ext cx="12033253" cy="20015200"/>
          </a:xfrm>
        </p:spPr>
        <p:txBody>
          <a:bodyPr/>
          <a:lstStyle>
            <a:lvl1pPr marL="0" indent="0">
              <a:buNone/>
              <a:defRPr sz="4666"/>
            </a:lvl1pPr>
            <a:lvl2pPr marL="1523939" indent="0">
              <a:buNone/>
              <a:defRPr sz="4000"/>
            </a:lvl2pPr>
            <a:lvl3pPr marL="3047878" indent="0">
              <a:buNone/>
              <a:defRPr sz="3333"/>
            </a:lvl3pPr>
            <a:lvl4pPr marL="4571817" indent="0">
              <a:buNone/>
              <a:defRPr sz="3000"/>
            </a:lvl4pPr>
            <a:lvl5pPr marL="6095756" indent="0">
              <a:buNone/>
              <a:defRPr sz="3000"/>
            </a:lvl5pPr>
            <a:lvl6pPr marL="7619695" indent="0">
              <a:buNone/>
              <a:defRPr sz="3000"/>
            </a:lvl6pPr>
            <a:lvl7pPr marL="9143634" indent="0">
              <a:buNone/>
              <a:defRPr sz="3000"/>
            </a:lvl7pPr>
            <a:lvl8pPr marL="10667573" indent="0">
              <a:buNone/>
              <a:defRPr sz="3000"/>
            </a:lvl8pPr>
            <a:lvl9pPr marL="12191512" indent="0">
              <a:buNone/>
              <a:defRPr sz="30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CC2FE201-F072-4D35-877A-1197AAEF7F2B}" type="datetimeFigureOut">
              <a:rPr lang="en-US"/>
              <a:pPr>
                <a:defRPr/>
              </a:pPr>
              <a:t>5/24/2016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6754D840-A4A8-424F-8F04-E843BEBA0D01}"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9153" y="20482565"/>
            <a:ext cx="21945600" cy="2418080"/>
          </a:xfrm>
        </p:spPr>
        <p:txBody>
          <a:bodyPr anchor="b"/>
          <a:lstStyle>
            <a:lvl1pPr algn="l">
              <a:defRPr sz="6666" b="1"/>
            </a:lvl1pPr>
          </a:lstStyle>
          <a:p>
            <a:r>
              <a:rPr lang="en-US" smtClean="0"/>
              <a:t>Click to edit Master title style</a:t>
            </a:r>
            <a:endParaRPr lang="en-US"/>
          </a:p>
        </p:txBody>
      </p:sp>
      <p:sp>
        <p:nvSpPr>
          <p:cNvPr id="3" name="Picture Placeholder 2"/>
          <p:cNvSpPr>
            <a:spLocks noGrp="1"/>
          </p:cNvSpPr>
          <p:nvPr>
            <p:ph type="pic" idx="1"/>
          </p:nvPr>
        </p:nvSpPr>
        <p:spPr>
          <a:xfrm>
            <a:off x="7169153" y="2614507"/>
            <a:ext cx="21945600" cy="17556480"/>
          </a:xfrm>
        </p:spPr>
        <p:txBody>
          <a:bodyPr rtlCol="0">
            <a:normAutofit/>
          </a:bodyPr>
          <a:lstStyle>
            <a:lvl1pPr marL="0" indent="0">
              <a:buNone/>
              <a:defRPr sz="10666"/>
            </a:lvl1pPr>
            <a:lvl2pPr marL="1523939" indent="0">
              <a:buNone/>
              <a:defRPr sz="9333"/>
            </a:lvl2pPr>
            <a:lvl3pPr marL="3047878" indent="0">
              <a:buNone/>
              <a:defRPr sz="8000"/>
            </a:lvl3pPr>
            <a:lvl4pPr marL="4571817" indent="0">
              <a:buNone/>
              <a:defRPr sz="6666"/>
            </a:lvl4pPr>
            <a:lvl5pPr marL="6095756" indent="0">
              <a:buNone/>
              <a:defRPr sz="6666"/>
            </a:lvl5pPr>
            <a:lvl6pPr marL="7619695" indent="0">
              <a:buNone/>
              <a:defRPr sz="6666"/>
            </a:lvl6pPr>
            <a:lvl7pPr marL="9143634" indent="0">
              <a:buNone/>
              <a:defRPr sz="6666"/>
            </a:lvl7pPr>
            <a:lvl8pPr marL="10667573" indent="0">
              <a:buNone/>
              <a:defRPr sz="6666"/>
            </a:lvl8pPr>
            <a:lvl9pPr marL="12191512" indent="0">
              <a:buNone/>
              <a:defRPr sz="6666"/>
            </a:lvl9pPr>
          </a:lstStyle>
          <a:p>
            <a:pPr lvl="0"/>
            <a:endParaRPr lang="en-US" noProof="0" smtClean="0"/>
          </a:p>
        </p:txBody>
      </p:sp>
      <p:sp>
        <p:nvSpPr>
          <p:cNvPr id="4" name="Text Placeholder 3"/>
          <p:cNvSpPr>
            <a:spLocks noGrp="1"/>
          </p:cNvSpPr>
          <p:nvPr>
            <p:ph type="body" sz="half" idx="2"/>
          </p:nvPr>
        </p:nvSpPr>
        <p:spPr>
          <a:xfrm>
            <a:off x="7169153" y="22900645"/>
            <a:ext cx="21945600" cy="3434080"/>
          </a:xfrm>
        </p:spPr>
        <p:txBody>
          <a:bodyPr/>
          <a:lstStyle>
            <a:lvl1pPr marL="0" indent="0">
              <a:buNone/>
              <a:defRPr sz="4666"/>
            </a:lvl1pPr>
            <a:lvl2pPr marL="1523939" indent="0">
              <a:buNone/>
              <a:defRPr sz="4000"/>
            </a:lvl2pPr>
            <a:lvl3pPr marL="3047878" indent="0">
              <a:buNone/>
              <a:defRPr sz="3333"/>
            </a:lvl3pPr>
            <a:lvl4pPr marL="4571817" indent="0">
              <a:buNone/>
              <a:defRPr sz="3000"/>
            </a:lvl4pPr>
            <a:lvl5pPr marL="6095756" indent="0">
              <a:buNone/>
              <a:defRPr sz="3000"/>
            </a:lvl5pPr>
            <a:lvl6pPr marL="7619695" indent="0">
              <a:buNone/>
              <a:defRPr sz="3000"/>
            </a:lvl6pPr>
            <a:lvl7pPr marL="9143634" indent="0">
              <a:buNone/>
              <a:defRPr sz="3000"/>
            </a:lvl7pPr>
            <a:lvl8pPr marL="10667573" indent="0">
              <a:buNone/>
              <a:defRPr sz="3000"/>
            </a:lvl8pPr>
            <a:lvl9pPr marL="12191512" indent="0">
              <a:buNone/>
              <a:defRPr sz="30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5E785E68-C5D3-4CAA-A72F-59C2F38BA1BC}" type="datetimeFigureOut">
              <a:rPr lang="en-US"/>
              <a:pPr>
                <a:defRPr/>
              </a:pPr>
              <a:t>5/24/2016</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52D5A39-7299-4370-BB13-5F419646B2A7}"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828800" y="1172211"/>
            <a:ext cx="32918400" cy="4876800"/>
          </a:xfrm>
          <a:prstGeom prst="rect">
            <a:avLst/>
          </a:prstGeom>
          <a:noFill/>
          <a:ln w="9525">
            <a:noFill/>
            <a:miter lim="800000"/>
            <a:headEnd/>
            <a:tailEnd/>
          </a:ln>
        </p:spPr>
        <p:txBody>
          <a:bodyPr vert="horz" wrap="square" lIns="365760" tIns="182880" rIns="365760" bIns="18288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1828800" y="6827520"/>
            <a:ext cx="32918400" cy="19310350"/>
          </a:xfrm>
          <a:prstGeom prst="rect">
            <a:avLst/>
          </a:prstGeom>
          <a:noFill/>
          <a:ln w="9525">
            <a:noFill/>
            <a:miter lim="800000"/>
            <a:headEnd/>
            <a:tailEnd/>
          </a:ln>
        </p:spPr>
        <p:txBody>
          <a:bodyPr vert="horz" wrap="square" lIns="365760" tIns="182880" rIns="365760" bIns="18288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1828800" y="27120854"/>
            <a:ext cx="8534400" cy="1557020"/>
          </a:xfrm>
          <a:prstGeom prst="rect">
            <a:avLst/>
          </a:prstGeom>
        </p:spPr>
        <p:txBody>
          <a:bodyPr vert="horz" lIns="365760" tIns="182880" rIns="365760" bIns="182880" rtlCol="0" anchor="ctr"/>
          <a:lstStyle>
            <a:lvl1pPr algn="l" fontAlgn="auto">
              <a:spcBef>
                <a:spcPts val="0"/>
              </a:spcBef>
              <a:spcAft>
                <a:spcPts val="0"/>
              </a:spcAft>
              <a:defRPr sz="4000">
                <a:solidFill>
                  <a:schemeClr val="tx1">
                    <a:tint val="75000"/>
                  </a:schemeClr>
                </a:solidFill>
                <a:latin typeface="+mn-lt"/>
                <a:cs typeface="+mn-cs"/>
              </a:defRPr>
            </a:lvl1pPr>
          </a:lstStyle>
          <a:p>
            <a:pPr>
              <a:defRPr/>
            </a:pPr>
            <a:fld id="{354711A9-DF01-4644-8AA7-96C8F3B1C39A}" type="datetimeFigureOut">
              <a:rPr lang="en-US"/>
              <a:pPr>
                <a:defRPr/>
              </a:pPr>
              <a:t>5/24/2016</a:t>
            </a:fld>
            <a:endParaRPr lang="en-US"/>
          </a:p>
        </p:txBody>
      </p:sp>
      <p:sp>
        <p:nvSpPr>
          <p:cNvPr id="5" name="Footer Placeholder 4"/>
          <p:cNvSpPr>
            <a:spLocks noGrp="1"/>
          </p:cNvSpPr>
          <p:nvPr>
            <p:ph type="ftr" sz="quarter" idx="3"/>
          </p:nvPr>
        </p:nvSpPr>
        <p:spPr>
          <a:xfrm>
            <a:off x="12496800" y="27120854"/>
            <a:ext cx="11582400" cy="1557020"/>
          </a:xfrm>
          <a:prstGeom prst="rect">
            <a:avLst/>
          </a:prstGeom>
        </p:spPr>
        <p:txBody>
          <a:bodyPr vert="horz" lIns="365760" tIns="182880" rIns="365760" bIns="182880" rtlCol="0" anchor="ctr"/>
          <a:lstStyle>
            <a:lvl1pPr algn="ctr" fontAlgn="auto">
              <a:spcBef>
                <a:spcPts val="0"/>
              </a:spcBef>
              <a:spcAft>
                <a:spcPts val="0"/>
              </a:spcAft>
              <a:defRPr sz="40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26212800" y="27120854"/>
            <a:ext cx="8534400" cy="1557020"/>
          </a:xfrm>
          <a:prstGeom prst="rect">
            <a:avLst/>
          </a:prstGeom>
        </p:spPr>
        <p:txBody>
          <a:bodyPr vert="horz" lIns="365760" tIns="182880" rIns="365760" bIns="182880" rtlCol="0" anchor="ctr"/>
          <a:lstStyle>
            <a:lvl1pPr algn="r" fontAlgn="auto">
              <a:spcBef>
                <a:spcPts val="0"/>
              </a:spcBef>
              <a:spcAft>
                <a:spcPts val="0"/>
              </a:spcAft>
              <a:defRPr sz="4000">
                <a:solidFill>
                  <a:schemeClr val="tx1">
                    <a:tint val="75000"/>
                  </a:schemeClr>
                </a:solidFill>
                <a:latin typeface="+mn-lt"/>
                <a:cs typeface="+mn-cs"/>
              </a:defRPr>
            </a:lvl1pPr>
          </a:lstStyle>
          <a:p>
            <a:pPr>
              <a:defRPr/>
            </a:pPr>
            <a:fld id="{968F6A99-A794-478F-BB61-1D1557E78F8D}"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3047878" rtl="0" eaLnBrk="0" fontAlgn="base" hangingPunct="0">
        <a:spcBef>
          <a:spcPct val="0"/>
        </a:spcBef>
        <a:spcAft>
          <a:spcPct val="0"/>
        </a:spcAft>
        <a:defRPr sz="14666" kern="1200">
          <a:solidFill>
            <a:schemeClr val="tx1"/>
          </a:solidFill>
          <a:latin typeface="+mj-lt"/>
          <a:ea typeface="+mj-ea"/>
          <a:cs typeface="+mj-cs"/>
        </a:defRPr>
      </a:lvl1pPr>
      <a:lvl2pPr algn="ctr" defTabSz="3047878" rtl="0" eaLnBrk="0" fontAlgn="base" hangingPunct="0">
        <a:spcBef>
          <a:spcPct val="0"/>
        </a:spcBef>
        <a:spcAft>
          <a:spcPct val="0"/>
        </a:spcAft>
        <a:defRPr sz="14666">
          <a:solidFill>
            <a:schemeClr val="tx1"/>
          </a:solidFill>
          <a:latin typeface="Calibri" pitchFamily="34" charset="0"/>
        </a:defRPr>
      </a:lvl2pPr>
      <a:lvl3pPr algn="ctr" defTabSz="3047878" rtl="0" eaLnBrk="0" fontAlgn="base" hangingPunct="0">
        <a:spcBef>
          <a:spcPct val="0"/>
        </a:spcBef>
        <a:spcAft>
          <a:spcPct val="0"/>
        </a:spcAft>
        <a:defRPr sz="14666">
          <a:solidFill>
            <a:schemeClr val="tx1"/>
          </a:solidFill>
          <a:latin typeface="Calibri" pitchFamily="34" charset="0"/>
        </a:defRPr>
      </a:lvl3pPr>
      <a:lvl4pPr algn="ctr" defTabSz="3047878" rtl="0" eaLnBrk="0" fontAlgn="base" hangingPunct="0">
        <a:spcBef>
          <a:spcPct val="0"/>
        </a:spcBef>
        <a:spcAft>
          <a:spcPct val="0"/>
        </a:spcAft>
        <a:defRPr sz="14666">
          <a:solidFill>
            <a:schemeClr val="tx1"/>
          </a:solidFill>
          <a:latin typeface="Calibri" pitchFamily="34" charset="0"/>
        </a:defRPr>
      </a:lvl4pPr>
      <a:lvl5pPr algn="ctr" defTabSz="3047878" rtl="0" eaLnBrk="0" fontAlgn="base" hangingPunct="0">
        <a:spcBef>
          <a:spcPct val="0"/>
        </a:spcBef>
        <a:spcAft>
          <a:spcPct val="0"/>
        </a:spcAft>
        <a:defRPr sz="14666">
          <a:solidFill>
            <a:schemeClr val="tx1"/>
          </a:solidFill>
          <a:latin typeface="Calibri" pitchFamily="34" charset="0"/>
        </a:defRPr>
      </a:lvl5pPr>
      <a:lvl6pPr marL="380985" algn="ctr" defTabSz="3047878" rtl="0" fontAlgn="base">
        <a:spcBef>
          <a:spcPct val="0"/>
        </a:spcBef>
        <a:spcAft>
          <a:spcPct val="0"/>
        </a:spcAft>
        <a:defRPr sz="14666">
          <a:solidFill>
            <a:schemeClr val="tx1"/>
          </a:solidFill>
          <a:latin typeface="Calibri" pitchFamily="34" charset="0"/>
        </a:defRPr>
      </a:lvl6pPr>
      <a:lvl7pPr marL="761970" algn="ctr" defTabSz="3047878" rtl="0" fontAlgn="base">
        <a:spcBef>
          <a:spcPct val="0"/>
        </a:spcBef>
        <a:spcAft>
          <a:spcPct val="0"/>
        </a:spcAft>
        <a:defRPr sz="14666">
          <a:solidFill>
            <a:schemeClr val="tx1"/>
          </a:solidFill>
          <a:latin typeface="Calibri" pitchFamily="34" charset="0"/>
        </a:defRPr>
      </a:lvl7pPr>
      <a:lvl8pPr marL="1142954" algn="ctr" defTabSz="3047878" rtl="0" fontAlgn="base">
        <a:spcBef>
          <a:spcPct val="0"/>
        </a:spcBef>
        <a:spcAft>
          <a:spcPct val="0"/>
        </a:spcAft>
        <a:defRPr sz="14666">
          <a:solidFill>
            <a:schemeClr val="tx1"/>
          </a:solidFill>
          <a:latin typeface="Calibri" pitchFamily="34" charset="0"/>
        </a:defRPr>
      </a:lvl8pPr>
      <a:lvl9pPr marL="1523939" algn="ctr" defTabSz="3047878" rtl="0" fontAlgn="base">
        <a:spcBef>
          <a:spcPct val="0"/>
        </a:spcBef>
        <a:spcAft>
          <a:spcPct val="0"/>
        </a:spcAft>
        <a:defRPr sz="14666">
          <a:solidFill>
            <a:schemeClr val="tx1"/>
          </a:solidFill>
          <a:latin typeface="Calibri" pitchFamily="34" charset="0"/>
        </a:defRPr>
      </a:lvl9pPr>
    </p:titleStyle>
    <p:bodyStyle>
      <a:lvl1pPr marL="1142954" indent="-1142954" algn="l" defTabSz="3047878" rtl="0" eaLnBrk="0" fontAlgn="base" hangingPunct="0">
        <a:spcBef>
          <a:spcPct val="20000"/>
        </a:spcBef>
        <a:spcAft>
          <a:spcPct val="0"/>
        </a:spcAft>
        <a:buFont typeface="Arial" charset="0"/>
        <a:buChar char="•"/>
        <a:defRPr sz="10666" kern="1200">
          <a:solidFill>
            <a:schemeClr val="tx1"/>
          </a:solidFill>
          <a:latin typeface="+mn-lt"/>
          <a:ea typeface="+mn-ea"/>
          <a:cs typeface="+mn-cs"/>
        </a:defRPr>
      </a:lvl1pPr>
      <a:lvl2pPr marL="2476401" indent="-952462" algn="l" defTabSz="3047878" rtl="0" eaLnBrk="0" fontAlgn="base" hangingPunct="0">
        <a:spcBef>
          <a:spcPct val="20000"/>
        </a:spcBef>
        <a:spcAft>
          <a:spcPct val="0"/>
        </a:spcAft>
        <a:buFont typeface="Arial" charset="0"/>
        <a:buChar char="–"/>
        <a:defRPr sz="9333" kern="1200">
          <a:solidFill>
            <a:schemeClr val="tx1"/>
          </a:solidFill>
          <a:latin typeface="+mn-lt"/>
          <a:ea typeface="+mn-ea"/>
          <a:cs typeface="+mn-cs"/>
        </a:defRPr>
      </a:lvl2pPr>
      <a:lvl3pPr marL="3809848" indent="-761970" algn="l" defTabSz="3047878" rtl="0" eaLnBrk="0" fontAlgn="base" hangingPunct="0">
        <a:spcBef>
          <a:spcPct val="20000"/>
        </a:spcBef>
        <a:spcAft>
          <a:spcPct val="0"/>
        </a:spcAft>
        <a:buFont typeface="Arial" charset="0"/>
        <a:buChar char="•"/>
        <a:defRPr sz="8000" kern="1200">
          <a:solidFill>
            <a:schemeClr val="tx1"/>
          </a:solidFill>
          <a:latin typeface="+mn-lt"/>
          <a:ea typeface="+mn-ea"/>
          <a:cs typeface="+mn-cs"/>
        </a:defRPr>
      </a:lvl3pPr>
      <a:lvl4pPr marL="5333787" indent="-761970" algn="l" defTabSz="3047878" rtl="0" eaLnBrk="0" fontAlgn="base" hangingPunct="0">
        <a:spcBef>
          <a:spcPct val="20000"/>
        </a:spcBef>
        <a:spcAft>
          <a:spcPct val="0"/>
        </a:spcAft>
        <a:buFont typeface="Arial" charset="0"/>
        <a:buChar char="–"/>
        <a:defRPr sz="6666" kern="1200">
          <a:solidFill>
            <a:schemeClr val="tx1"/>
          </a:solidFill>
          <a:latin typeface="+mn-lt"/>
          <a:ea typeface="+mn-ea"/>
          <a:cs typeface="+mn-cs"/>
        </a:defRPr>
      </a:lvl4pPr>
      <a:lvl5pPr marL="6857726" indent="-761970" algn="l" defTabSz="3047878" rtl="0" eaLnBrk="0" fontAlgn="base" hangingPunct="0">
        <a:spcBef>
          <a:spcPct val="20000"/>
        </a:spcBef>
        <a:spcAft>
          <a:spcPct val="0"/>
        </a:spcAft>
        <a:buFont typeface="Arial" charset="0"/>
        <a:buChar char="»"/>
        <a:defRPr sz="6666" kern="1200">
          <a:solidFill>
            <a:schemeClr val="tx1"/>
          </a:solidFill>
          <a:latin typeface="+mn-lt"/>
          <a:ea typeface="+mn-ea"/>
          <a:cs typeface="+mn-cs"/>
        </a:defRPr>
      </a:lvl5pPr>
      <a:lvl6pPr marL="8381665" indent="-761970" algn="l" defTabSz="3047878" rtl="0" eaLnBrk="1" latinLnBrk="0" hangingPunct="1">
        <a:spcBef>
          <a:spcPct val="20000"/>
        </a:spcBef>
        <a:buFont typeface="Arial" pitchFamily="34" charset="0"/>
        <a:buChar char="•"/>
        <a:defRPr sz="6666" kern="1200">
          <a:solidFill>
            <a:schemeClr val="tx1"/>
          </a:solidFill>
          <a:latin typeface="+mn-lt"/>
          <a:ea typeface="+mn-ea"/>
          <a:cs typeface="+mn-cs"/>
        </a:defRPr>
      </a:lvl6pPr>
      <a:lvl7pPr marL="9905604" indent="-761970" algn="l" defTabSz="3047878" rtl="0" eaLnBrk="1" latinLnBrk="0" hangingPunct="1">
        <a:spcBef>
          <a:spcPct val="20000"/>
        </a:spcBef>
        <a:buFont typeface="Arial" pitchFamily="34" charset="0"/>
        <a:buChar char="•"/>
        <a:defRPr sz="6666" kern="1200">
          <a:solidFill>
            <a:schemeClr val="tx1"/>
          </a:solidFill>
          <a:latin typeface="+mn-lt"/>
          <a:ea typeface="+mn-ea"/>
          <a:cs typeface="+mn-cs"/>
        </a:defRPr>
      </a:lvl7pPr>
      <a:lvl8pPr marL="11429543" indent="-761970" algn="l" defTabSz="3047878" rtl="0" eaLnBrk="1" latinLnBrk="0" hangingPunct="1">
        <a:spcBef>
          <a:spcPct val="20000"/>
        </a:spcBef>
        <a:buFont typeface="Arial" pitchFamily="34" charset="0"/>
        <a:buChar char="•"/>
        <a:defRPr sz="6666" kern="1200">
          <a:solidFill>
            <a:schemeClr val="tx1"/>
          </a:solidFill>
          <a:latin typeface="+mn-lt"/>
          <a:ea typeface="+mn-ea"/>
          <a:cs typeface="+mn-cs"/>
        </a:defRPr>
      </a:lvl8pPr>
      <a:lvl9pPr marL="12953482" indent="-761970" algn="l" defTabSz="3047878" rtl="0" eaLnBrk="1" latinLnBrk="0" hangingPunct="1">
        <a:spcBef>
          <a:spcPct val="20000"/>
        </a:spcBef>
        <a:buFont typeface="Arial" pitchFamily="34" charset="0"/>
        <a:buChar char="•"/>
        <a:defRPr sz="6666" kern="1200">
          <a:solidFill>
            <a:schemeClr val="tx1"/>
          </a:solidFill>
          <a:latin typeface="+mn-lt"/>
          <a:ea typeface="+mn-ea"/>
          <a:cs typeface="+mn-cs"/>
        </a:defRPr>
      </a:lvl9pPr>
    </p:bodyStyle>
    <p:otherStyle>
      <a:defPPr>
        <a:defRPr lang="en-US"/>
      </a:defPPr>
      <a:lvl1pPr marL="0" algn="l" defTabSz="3047878" rtl="0" eaLnBrk="1" latinLnBrk="0" hangingPunct="1">
        <a:defRPr sz="6000" kern="1200">
          <a:solidFill>
            <a:schemeClr val="tx1"/>
          </a:solidFill>
          <a:latin typeface="+mn-lt"/>
          <a:ea typeface="+mn-ea"/>
          <a:cs typeface="+mn-cs"/>
        </a:defRPr>
      </a:lvl1pPr>
      <a:lvl2pPr marL="1523939" algn="l" defTabSz="3047878" rtl="0" eaLnBrk="1" latinLnBrk="0" hangingPunct="1">
        <a:defRPr sz="6000" kern="1200">
          <a:solidFill>
            <a:schemeClr val="tx1"/>
          </a:solidFill>
          <a:latin typeface="+mn-lt"/>
          <a:ea typeface="+mn-ea"/>
          <a:cs typeface="+mn-cs"/>
        </a:defRPr>
      </a:lvl2pPr>
      <a:lvl3pPr marL="3047878" algn="l" defTabSz="3047878" rtl="0" eaLnBrk="1" latinLnBrk="0" hangingPunct="1">
        <a:defRPr sz="6000" kern="1200">
          <a:solidFill>
            <a:schemeClr val="tx1"/>
          </a:solidFill>
          <a:latin typeface="+mn-lt"/>
          <a:ea typeface="+mn-ea"/>
          <a:cs typeface="+mn-cs"/>
        </a:defRPr>
      </a:lvl3pPr>
      <a:lvl4pPr marL="4571817" algn="l" defTabSz="3047878" rtl="0" eaLnBrk="1" latinLnBrk="0" hangingPunct="1">
        <a:defRPr sz="6000" kern="1200">
          <a:solidFill>
            <a:schemeClr val="tx1"/>
          </a:solidFill>
          <a:latin typeface="+mn-lt"/>
          <a:ea typeface="+mn-ea"/>
          <a:cs typeface="+mn-cs"/>
        </a:defRPr>
      </a:lvl4pPr>
      <a:lvl5pPr marL="6095756" algn="l" defTabSz="3047878" rtl="0" eaLnBrk="1" latinLnBrk="0" hangingPunct="1">
        <a:defRPr sz="6000" kern="1200">
          <a:solidFill>
            <a:schemeClr val="tx1"/>
          </a:solidFill>
          <a:latin typeface="+mn-lt"/>
          <a:ea typeface="+mn-ea"/>
          <a:cs typeface="+mn-cs"/>
        </a:defRPr>
      </a:lvl5pPr>
      <a:lvl6pPr marL="7619695" algn="l" defTabSz="3047878" rtl="0" eaLnBrk="1" latinLnBrk="0" hangingPunct="1">
        <a:defRPr sz="6000" kern="1200">
          <a:solidFill>
            <a:schemeClr val="tx1"/>
          </a:solidFill>
          <a:latin typeface="+mn-lt"/>
          <a:ea typeface="+mn-ea"/>
          <a:cs typeface="+mn-cs"/>
        </a:defRPr>
      </a:lvl6pPr>
      <a:lvl7pPr marL="9143634" algn="l" defTabSz="3047878" rtl="0" eaLnBrk="1" latinLnBrk="0" hangingPunct="1">
        <a:defRPr sz="6000" kern="1200">
          <a:solidFill>
            <a:schemeClr val="tx1"/>
          </a:solidFill>
          <a:latin typeface="+mn-lt"/>
          <a:ea typeface="+mn-ea"/>
          <a:cs typeface="+mn-cs"/>
        </a:defRPr>
      </a:lvl7pPr>
      <a:lvl8pPr marL="10667573" algn="l" defTabSz="3047878" rtl="0" eaLnBrk="1" latinLnBrk="0" hangingPunct="1">
        <a:defRPr sz="6000" kern="1200">
          <a:solidFill>
            <a:schemeClr val="tx1"/>
          </a:solidFill>
          <a:latin typeface="+mn-lt"/>
          <a:ea typeface="+mn-ea"/>
          <a:cs typeface="+mn-cs"/>
        </a:defRPr>
      </a:lvl8pPr>
      <a:lvl9pPr marL="12191512" algn="l" defTabSz="3047878" rtl="0" eaLnBrk="1" latinLnBrk="0" hangingPunct="1">
        <a:defRPr sz="6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3" name="TextBox 5"/>
          <p:cNvSpPr txBox="1">
            <a:spLocks noChangeArrowheads="1"/>
          </p:cNvSpPr>
          <p:nvPr/>
        </p:nvSpPr>
        <p:spPr bwMode="auto">
          <a:xfrm>
            <a:off x="-453640" y="-96253"/>
            <a:ext cx="37483280" cy="6029792"/>
          </a:xfrm>
          <a:prstGeom prst="rect">
            <a:avLst/>
          </a:prstGeom>
          <a:solidFill>
            <a:schemeClr val="tx2">
              <a:lumMod val="75000"/>
            </a:schemeClr>
          </a:solidFill>
          <a:ln w="76200">
            <a:solidFill>
              <a:schemeClr val="tx2">
                <a:lumMod val="50000"/>
              </a:schemeClr>
            </a:solidFill>
            <a:miter lim="800000"/>
            <a:headEnd/>
            <a:tailEnd/>
          </a:ln>
        </p:spPr>
        <p:txBody>
          <a:bodyPr wrap="square">
            <a:spAutoFit/>
          </a:bodyPr>
          <a:lstStyle/>
          <a:p>
            <a:pPr algn="ctr">
              <a:defRPr/>
            </a:pPr>
            <a:r>
              <a:rPr lang="en-US" sz="1667" b="1" dirty="0">
                <a:solidFill>
                  <a:schemeClr val="tx2"/>
                </a:solidFill>
                <a:latin typeface="Constantia" pitchFamily="18" charset="0"/>
              </a:rPr>
              <a:t> </a:t>
            </a:r>
            <a:endParaRPr lang="en-US" sz="1667" b="1" dirty="0" smtClean="0">
              <a:solidFill>
                <a:schemeClr val="tx2"/>
              </a:solidFill>
              <a:latin typeface="Constantia" pitchFamily="18" charset="0"/>
            </a:endParaRPr>
          </a:p>
          <a:p>
            <a:pPr algn="ctr">
              <a:defRPr/>
            </a:pPr>
            <a:endParaRPr lang="en-US" sz="1100" b="1" dirty="0" smtClean="0">
              <a:solidFill>
                <a:srgbClr val="908EDE"/>
              </a:solidFill>
              <a:latin typeface="Trebuchet MS" panose="020B0603020202020204" pitchFamily="34" charset="0"/>
              <a:ea typeface="Ebrima" panose="02000000000000000000" pitchFamily="2" charset="0"/>
              <a:cs typeface="Ebrima" panose="02000000000000000000" pitchFamily="2" charset="0"/>
            </a:endParaRPr>
          </a:p>
          <a:p>
            <a:pPr marL="47625" indent="1025525">
              <a:defRPr/>
            </a:pPr>
            <a:r>
              <a:rPr lang="en-US" sz="11500" dirty="0" smtClean="0">
                <a:solidFill>
                  <a:srgbClr val="B8D0EE"/>
                </a:solidFill>
                <a:latin typeface="ADAM.CG PRO" pitchFamily="50" charset="0"/>
                <a:ea typeface="Ebrima" panose="02000000000000000000" pitchFamily="2" charset="0"/>
                <a:cs typeface="Ebrima" panose="02000000000000000000" pitchFamily="2" charset="0"/>
              </a:rPr>
              <a:t>Expectation Visualization</a:t>
            </a:r>
          </a:p>
          <a:p>
            <a:pPr marL="47625" indent="2598738">
              <a:defRPr/>
            </a:pPr>
            <a:endParaRPr lang="en-US" sz="1000" dirty="0" smtClean="0">
              <a:solidFill>
                <a:schemeClr val="bg1"/>
              </a:solidFill>
              <a:latin typeface="ADAM.CG PRO" pitchFamily="50" charset="0"/>
              <a:ea typeface="Ebrima" panose="02000000000000000000" pitchFamily="2" charset="0"/>
              <a:cs typeface="Ebrima" panose="02000000000000000000" pitchFamily="2" charset="0"/>
            </a:endParaRPr>
          </a:p>
          <a:p>
            <a:pPr marL="47625" indent="1104900">
              <a:defRPr/>
            </a:pPr>
            <a:r>
              <a:rPr lang="en-US" sz="7200" i="1" dirty="0" smtClean="0">
                <a:solidFill>
                  <a:schemeClr val="bg1"/>
                </a:solidFill>
                <a:latin typeface="Calibri" panose="020F0502020204030204" pitchFamily="34" charset="0"/>
                <a:ea typeface="Tahoma" panose="020B0604030504040204" pitchFamily="34" charset="0"/>
                <a:cs typeface="Tahoma" panose="020B0604030504040204" pitchFamily="34" charset="0"/>
              </a:rPr>
              <a:t>Opportunities for Personalized Feedback and Learning Through Visualizations</a:t>
            </a:r>
          </a:p>
          <a:p>
            <a:pPr algn="ctr">
              <a:defRPr/>
            </a:pPr>
            <a:endParaRPr lang="en-US" sz="7916" dirty="0" smtClean="0">
              <a:latin typeface="Trebuchet MS" panose="020B0603020202020204" pitchFamily="34" charset="0"/>
            </a:endParaRPr>
          </a:p>
          <a:p>
            <a:pPr algn="ctr">
              <a:defRPr/>
            </a:pPr>
            <a:endParaRPr lang="en-US" sz="7200" dirty="0" smtClean="0">
              <a:latin typeface="Trebuchet MS" panose="020B0603020202020204" pitchFamily="34" charset="0"/>
            </a:endParaRPr>
          </a:p>
          <a:p>
            <a:pPr algn="ctr">
              <a:defRPr/>
            </a:pPr>
            <a:endParaRPr lang="en-US" sz="1000" dirty="0">
              <a:latin typeface="Trebuchet MS" panose="020B0603020202020204" pitchFamily="34" charset="0"/>
            </a:endParaRPr>
          </a:p>
        </p:txBody>
      </p:sp>
      <p:sp>
        <p:nvSpPr>
          <p:cNvPr id="74" name="TextBox 6"/>
          <p:cNvSpPr txBox="1">
            <a:spLocks noChangeArrowheads="1"/>
          </p:cNvSpPr>
          <p:nvPr/>
        </p:nvSpPr>
        <p:spPr bwMode="auto">
          <a:xfrm>
            <a:off x="776077" y="3943500"/>
            <a:ext cx="35023846" cy="1508105"/>
          </a:xfrm>
          <a:prstGeom prst="rect">
            <a:avLst/>
          </a:prstGeom>
          <a:noFill/>
          <a:ln w="9525">
            <a:noFill/>
            <a:miter lim="800000"/>
            <a:headEnd/>
            <a:tailEnd/>
          </a:ln>
        </p:spPr>
        <p:txBody>
          <a:bodyPr>
            <a:spAutoFit/>
          </a:bodyPr>
          <a:lstStyle/>
          <a:p>
            <a:pPr algn="r"/>
            <a:r>
              <a:rPr lang="en-US" sz="6000" dirty="0" smtClean="0">
                <a:solidFill>
                  <a:schemeClr val="bg1">
                    <a:lumMod val="75000"/>
                  </a:schemeClr>
                </a:solidFill>
                <a:latin typeface="Calibri" panose="020F0502020204030204" pitchFamily="34" charset="0"/>
              </a:rPr>
              <a:t>Yea-</a:t>
            </a:r>
            <a:r>
              <a:rPr lang="en-US" sz="6000" dirty="0" err="1" smtClean="0">
                <a:solidFill>
                  <a:schemeClr val="bg1">
                    <a:lumMod val="75000"/>
                  </a:schemeClr>
                </a:solidFill>
                <a:latin typeface="Calibri" panose="020F0502020204030204" pitchFamily="34" charset="0"/>
              </a:rPr>
              <a:t>Seul</a:t>
            </a:r>
            <a:r>
              <a:rPr lang="en-US" sz="6000" dirty="0" smtClean="0">
                <a:solidFill>
                  <a:schemeClr val="bg1">
                    <a:lumMod val="75000"/>
                  </a:schemeClr>
                </a:solidFill>
                <a:latin typeface="Calibri" panose="020F0502020204030204" pitchFamily="34" charset="0"/>
              </a:rPr>
              <a:t> Kim, Lovenoor Aulck, &amp; Ian Wesley-Smith </a:t>
            </a:r>
          </a:p>
          <a:p>
            <a:pPr algn="r"/>
            <a:r>
              <a:rPr lang="en-US" sz="3200" dirty="0" smtClean="0">
                <a:solidFill>
                  <a:schemeClr val="bg1">
                    <a:lumMod val="75000"/>
                  </a:schemeClr>
                </a:solidFill>
                <a:latin typeface="Calibri" panose="020F0502020204030204" pitchFamily="34" charset="0"/>
              </a:rPr>
              <a:t>University of Washington Information School - Data Science and Analytics Lab (</a:t>
            </a:r>
            <a:r>
              <a:rPr lang="en-US" sz="3200" dirty="0" err="1" smtClean="0">
                <a:solidFill>
                  <a:schemeClr val="bg1">
                    <a:lumMod val="75000"/>
                  </a:schemeClr>
                </a:solidFill>
                <a:latin typeface="Calibri" panose="020F0502020204030204" pitchFamily="34" charset="0"/>
              </a:rPr>
              <a:t>DataLab</a:t>
            </a:r>
            <a:r>
              <a:rPr lang="en-US" sz="3200" dirty="0" smtClean="0">
                <a:solidFill>
                  <a:schemeClr val="bg1">
                    <a:lumMod val="85000"/>
                  </a:schemeClr>
                </a:solidFill>
                <a:latin typeface="Myriad Web Pro" panose="020B0503030403020204" pitchFamily="34" charset="0"/>
              </a:rPr>
              <a:t>)</a:t>
            </a:r>
            <a:endParaRPr lang="en-US" sz="3200" dirty="0">
              <a:solidFill>
                <a:schemeClr val="bg1">
                  <a:lumMod val="85000"/>
                </a:schemeClr>
              </a:solidFill>
              <a:latin typeface="Myriad Web Pro" panose="020B0503030403020204" pitchFamily="34" charset="0"/>
            </a:endParaRPr>
          </a:p>
        </p:txBody>
      </p:sp>
      <p:sp>
        <p:nvSpPr>
          <p:cNvPr id="8" name="TextBox 7"/>
          <p:cNvSpPr txBox="1"/>
          <p:nvPr/>
        </p:nvSpPr>
        <p:spPr>
          <a:xfrm>
            <a:off x="1828800" y="6680565"/>
            <a:ext cx="32918400" cy="3477875"/>
          </a:xfrm>
          <a:prstGeom prst="rect">
            <a:avLst/>
          </a:prstGeom>
          <a:noFill/>
        </p:spPr>
        <p:txBody>
          <a:bodyPr wrap="square" rtlCol="0">
            <a:spAutoFit/>
          </a:bodyPr>
          <a:lstStyle/>
          <a:p>
            <a:r>
              <a:rPr lang="en-US" sz="6000" dirty="0" smtClean="0">
                <a:solidFill>
                  <a:schemeClr val="tx2">
                    <a:lumMod val="75000"/>
                  </a:schemeClr>
                </a:solidFill>
                <a:latin typeface="ADAM.CG PRO" pitchFamily="50" charset="0"/>
              </a:rPr>
              <a:t>Problem &amp; Motivation</a:t>
            </a:r>
            <a:endParaRPr lang="en-US" sz="7200" dirty="0" smtClean="0">
              <a:solidFill>
                <a:schemeClr val="tx2">
                  <a:lumMod val="75000"/>
                </a:schemeClr>
              </a:solidFill>
              <a:latin typeface="ADAM.CG PRO" pitchFamily="50" charset="0"/>
            </a:endParaRPr>
          </a:p>
          <a:p>
            <a:pPr algn="ctr"/>
            <a:endParaRPr lang="en-US" sz="3200" b="1" dirty="0" smtClean="0">
              <a:latin typeface="+mn-lt"/>
            </a:endParaRPr>
          </a:p>
          <a:p>
            <a:r>
              <a:rPr lang="en-US" sz="3200" dirty="0" smtClean="0">
                <a:latin typeface="+mn-lt"/>
              </a:rPr>
              <a:t>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a:t>
            </a:r>
            <a:r>
              <a:rPr lang="en-US" sz="3200" dirty="0">
                <a:latin typeface="+mn-lt"/>
              </a:rPr>
              <a:t>here. Text here. Text here. Text here. Text here. Text here. Text here. Text here. Text here. Text </a:t>
            </a:r>
            <a:r>
              <a:rPr lang="en-US" sz="3200" dirty="0" smtClean="0">
                <a:latin typeface="+mn-lt"/>
              </a:rPr>
              <a:t>here</a:t>
            </a:r>
            <a:r>
              <a:rPr lang="en-US" sz="3200" dirty="0">
                <a:latin typeface="+mn-lt"/>
              </a:rPr>
              <a:t>. Text here. Text here. Text here. Text here. Text here. Text here. Text here. Text here. Text here</a:t>
            </a:r>
            <a:r>
              <a:rPr lang="en-US" sz="3200" dirty="0" smtClean="0">
                <a:latin typeface="+mn-lt"/>
              </a:rPr>
              <a:t>.</a:t>
            </a:r>
          </a:p>
          <a:p>
            <a:pPr algn="ctr"/>
            <a:endParaRPr lang="en-US" sz="3200" b="1" dirty="0">
              <a:latin typeface="+mn-lt"/>
            </a:endParaRPr>
          </a:p>
        </p:txBody>
      </p:sp>
      <p:sp>
        <p:nvSpPr>
          <p:cNvPr id="42" name="TextBox 41"/>
          <p:cNvSpPr txBox="1"/>
          <p:nvPr/>
        </p:nvSpPr>
        <p:spPr>
          <a:xfrm>
            <a:off x="1828800" y="10272189"/>
            <a:ext cx="32918400" cy="4462760"/>
          </a:xfrm>
          <a:prstGeom prst="rect">
            <a:avLst/>
          </a:prstGeom>
          <a:noFill/>
        </p:spPr>
        <p:txBody>
          <a:bodyPr wrap="square" rtlCol="0">
            <a:spAutoFit/>
          </a:bodyPr>
          <a:lstStyle/>
          <a:p>
            <a:r>
              <a:rPr lang="en-US" sz="6000" dirty="0" smtClean="0">
                <a:solidFill>
                  <a:schemeClr val="tx2">
                    <a:lumMod val="75000"/>
                  </a:schemeClr>
                </a:solidFill>
                <a:latin typeface="ADAM.CG PRO" pitchFamily="50" charset="0"/>
              </a:rPr>
              <a:t>Approach &amp; </a:t>
            </a:r>
            <a:r>
              <a:rPr lang="en-US" sz="6000" dirty="0" err="1" smtClean="0">
                <a:solidFill>
                  <a:schemeClr val="tx2">
                    <a:lumMod val="75000"/>
                  </a:schemeClr>
                </a:solidFill>
                <a:latin typeface="ADAM.CG PRO" pitchFamily="50" charset="0"/>
              </a:rPr>
              <a:t>ReSULTS</a:t>
            </a:r>
          </a:p>
          <a:p>
            <a:endParaRPr lang="en-US" sz="3200" dirty="0" smtClean="0">
              <a:latin typeface="Calibri" panose="020F0502020204030204" pitchFamily="34" charset="0"/>
            </a:endParaRPr>
          </a:p>
          <a:p>
            <a:r>
              <a:rPr lang="en-US" sz="3200" dirty="0" smtClean="0">
                <a:latin typeface="Calibri" panose="020F0502020204030204" pitchFamily="34" charset="0"/>
              </a:rPr>
              <a:t>Text </a:t>
            </a:r>
            <a:r>
              <a:rPr lang="en-US" sz="3200" dirty="0">
                <a:latin typeface="Calibri" panose="020F0502020204030204" pitchFamily="34" charset="0"/>
              </a:rPr>
              <a:t>here. Text here. Text here. Text here. Text here. Text here. Text here. Text here. Text here. Text here. Text here. Text here. Text here. Text here. Text here. Text here. Text here. Text here. Text here. Text here</a:t>
            </a:r>
            <a:r>
              <a:rPr lang="en-US" sz="3200" dirty="0" smtClean="0">
                <a:latin typeface="Calibri" panose="020F0502020204030204" pitchFamily="34" charset="0"/>
              </a:rPr>
              <a:t>. Text </a:t>
            </a:r>
            <a:r>
              <a:rPr lang="en-US" sz="3200" dirty="0">
                <a:latin typeface="Calibri" panose="020F0502020204030204" pitchFamily="34" charset="0"/>
              </a:rPr>
              <a:t>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a:t>
            </a:r>
            <a:r>
              <a:rPr lang="en-US" sz="3200" dirty="0" smtClean="0">
                <a:latin typeface="Calibri" panose="020F0502020204030204" pitchFamily="34" charset="0"/>
              </a:rPr>
              <a:t>. Text </a:t>
            </a:r>
            <a:r>
              <a:rPr lang="en-US" sz="3200" dirty="0">
                <a:latin typeface="Calibri" panose="020F0502020204030204" pitchFamily="34" charset="0"/>
              </a:rPr>
              <a:t>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 Text here.</a:t>
            </a:r>
          </a:p>
          <a:p>
            <a:endParaRPr lang="en-US" sz="3200" b="1" dirty="0" smtClean="0">
              <a:latin typeface="Trebuchet MS" panose="020B0603020202020204" pitchFamily="34" charset="0"/>
            </a:endParaRPr>
          </a:p>
        </p:txBody>
      </p:sp>
      <p:sp>
        <p:nvSpPr>
          <p:cNvPr id="44" name="TextBox 43"/>
          <p:cNvSpPr txBox="1"/>
          <p:nvPr/>
        </p:nvSpPr>
        <p:spPr>
          <a:xfrm>
            <a:off x="1722455" y="24269745"/>
            <a:ext cx="32918400" cy="2985433"/>
          </a:xfrm>
          <a:prstGeom prst="rect">
            <a:avLst/>
          </a:prstGeom>
          <a:noFill/>
        </p:spPr>
        <p:txBody>
          <a:bodyPr wrap="square" rtlCol="0">
            <a:spAutoFit/>
          </a:bodyPr>
          <a:lstStyle/>
          <a:p>
            <a:r>
              <a:rPr lang="en-US" sz="6000" dirty="0" smtClean="0">
                <a:solidFill>
                  <a:schemeClr val="tx2">
                    <a:lumMod val="75000"/>
                  </a:schemeClr>
                </a:solidFill>
                <a:latin typeface="ADAM.CG PRO" pitchFamily="50" charset="0"/>
              </a:rPr>
              <a:t>Future Work</a:t>
            </a:r>
          </a:p>
          <a:p>
            <a:endParaRPr lang="en-US" sz="3200" b="1" dirty="0" smtClean="0">
              <a:latin typeface="+mn-lt"/>
            </a:endParaRPr>
          </a:p>
          <a:p>
            <a:pPr algn="just"/>
            <a:r>
              <a:rPr lang="en-US" sz="3200" dirty="0">
                <a:latin typeface="+mn-lt"/>
              </a:rPr>
              <a:t>Text here. Text here. Text here. Text here. Text here. Text here. Text here. Text here. Text here. Text here. Text here. Text here. Text here. Text here. Text here. Text here. Text here. Text here. Text here. Text here</a:t>
            </a:r>
            <a:r>
              <a:rPr lang="en-US" sz="3200" dirty="0" smtClean="0">
                <a:latin typeface="+mn-lt"/>
              </a:rPr>
              <a:t>. Text </a:t>
            </a:r>
            <a:r>
              <a:rPr lang="en-US" sz="3200" dirty="0">
                <a:latin typeface="+mn-lt"/>
              </a:rPr>
              <a:t>here. Text here. Text here. Text here. Text here. Text here. Text here. Text here. Text here. Text here. Text here. Text here. Text here. Text here. Text here</a:t>
            </a:r>
            <a:r>
              <a:rPr lang="en-US" sz="3200" dirty="0" smtClean="0">
                <a:latin typeface="+mn-lt"/>
              </a:rPr>
              <a:t>.</a:t>
            </a:r>
            <a:r>
              <a:rPr lang="en-US" sz="3200" dirty="0">
                <a:latin typeface="+mn-lt"/>
              </a:rPr>
              <a:t> Text here. Text here. Text here. Text here. Text here. Text here. Text here. Text here. Text here. Text here. Text here. Text here. Text here. Text here. Text here. Text here. Text here. Text here. Text here. Text here</a:t>
            </a:r>
            <a:r>
              <a:rPr lang="en-US" sz="3200" dirty="0" smtClean="0">
                <a:latin typeface="+mn-lt"/>
              </a:rPr>
              <a:t>.</a:t>
            </a:r>
            <a:endParaRPr lang="en-US" sz="3200" dirty="0">
              <a:latin typeface="+mn-lt"/>
            </a:endParaRPr>
          </a:p>
        </p:txBody>
      </p:sp>
      <p:pic>
        <p:nvPicPr>
          <p:cNvPr id="1027" name="Picture 3" descr="C:\Users\Lavi\Desktop\logo-art-pack\logo-art-pack\primary-logo\ischool-primary-black-web.png"/>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5661760" y="27915295"/>
            <a:ext cx="5377605" cy="108016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C:\Users\Lavi\Dropbox\Dropbox\DataLab-logo-transparent.png"/>
          <p:cNvPicPr>
            <a:picLocks noChangeAspect="1" noChangeArrowheads="1"/>
          </p:cNvPicPr>
          <p:nvPr/>
        </p:nvPicPr>
        <p:blipFill>
          <a:blip r:embed="rId3">
            <a:duotone>
              <a:schemeClr val="accent3">
                <a:shade val="45000"/>
                <a:satMod val="135000"/>
              </a:schemeClr>
              <a:prstClr val="white"/>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31684303" y="28068759"/>
            <a:ext cx="4115620" cy="773238"/>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1828800" y="15884524"/>
            <a:ext cx="33041056" cy="7709620"/>
            <a:chOff x="1441190" y="14225796"/>
            <a:chExt cx="33041056" cy="7709620"/>
          </a:xfrm>
        </p:grpSpPr>
        <p:sp>
          <p:nvSpPr>
            <p:cNvPr id="2" name="Rectangle 1"/>
            <p:cNvSpPr/>
            <p:nvPr/>
          </p:nvSpPr>
          <p:spPr>
            <a:xfrm>
              <a:off x="1441190" y="14225797"/>
              <a:ext cx="10554142" cy="770961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2684647" y="14225797"/>
              <a:ext cx="10554142" cy="770961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23928104" y="14225796"/>
              <a:ext cx="10554142" cy="770961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1839277" y="14850309"/>
            <a:ext cx="33020103" cy="1138773"/>
            <a:chOff x="1767472" y="13044554"/>
            <a:chExt cx="33020103" cy="1138773"/>
          </a:xfrm>
        </p:grpSpPr>
        <p:sp>
          <p:nvSpPr>
            <p:cNvPr id="15" name="TextBox 14"/>
            <p:cNvSpPr txBox="1"/>
            <p:nvPr/>
          </p:nvSpPr>
          <p:spPr>
            <a:xfrm>
              <a:off x="1767472" y="13044554"/>
              <a:ext cx="10554142" cy="1138773"/>
            </a:xfrm>
            <a:prstGeom prst="rect">
              <a:avLst/>
            </a:prstGeom>
            <a:noFill/>
          </p:spPr>
          <p:txBody>
            <a:bodyPr wrap="square" rtlCol="0">
              <a:spAutoFit/>
            </a:bodyPr>
            <a:lstStyle/>
            <a:p>
              <a:pPr algn="ctr"/>
              <a:r>
                <a:rPr lang="en-US" sz="3600" dirty="0" smtClean="0">
                  <a:solidFill>
                    <a:schemeClr val="tx2">
                      <a:lumMod val="75000"/>
                    </a:schemeClr>
                  </a:solidFill>
                  <a:latin typeface="ADAM.CG PRO" pitchFamily="50" charset="0"/>
                </a:rPr>
                <a:t>DRAW EXPECTATION</a:t>
              </a:r>
            </a:p>
            <a:p>
              <a:pPr algn="ctr"/>
              <a:endParaRPr lang="en-US" sz="3200" b="1" dirty="0" smtClean="0">
                <a:latin typeface="Trebuchet MS" panose="020B0603020202020204" pitchFamily="34" charset="0"/>
              </a:endParaRPr>
            </a:p>
          </p:txBody>
        </p:sp>
        <p:sp>
          <p:nvSpPr>
            <p:cNvPr id="16" name="TextBox 15"/>
            <p:cNvSpPr txBox="1"/>
            <p:nvPr/>
          </p:nvSpPr>
          <p:spPr>
            <a:xfrm>
              <a:off x="12989976" y="13044554"/>
              <a:ext cx="10554142" cy="1138773"/>
            </a:xfrm>
            <a:prstGeom prst="rect">
              <a:avLst/>
            </a:prstGeom>
            <a:noFill/>
          </p:spPr>
          <p:txBody>
            <a:bodyPr wrap="square" rtlCol="0">
              <a:spAutoFit/>
            </a:bodyPr>
            <a:lstStyle/>
            <a:p>
              <a:pPr algn="ctr"/>
              <a:r>
                <a:rPr lang="en-US" sz="3600" dirty="0" smtClean="0">
                  <a:solidFill>
                    <a:schemeClr val="tx2">
                      <a:lumMod val="75000"/>
                    </a:schemeClr>
                  </a:solidFill>
                  <a:latin typeface="ADAM.CG PRO" pitchFamily="50" charset="0"/>
                </a:rPr>
                <a:t>DISPLAY ACTUAL DATA</a:t>
              </a:r>
            </a:p>
            <a:p>
              <a:pPr algn="ctr"/>
              <a:endParaRPr lang="en-US" sz="3200" b="1" dirty="0" smtClean="0">
                <a:latin typeface="Trebuchet MS" panose="020B0603020202020204" pitchFamily="34" charset="0"/>
              </a:endParaRPr>
            </a:p>
          </p:txBody>
        </p:sp>
        <p:sp>
          <p:nvSpPr>
            <p:cNvPr id="17" name="TextBox 16"/>
            <p:cNvSpPr txBox="1"/>
            <p:nvPr/>
          </p:nvSpPr>
          <p:spPr>
            <a:xfrm>
              <a:off x="24233433" y="13044554"/>
              <a:ext cx="10554142" cy="1138773"/>
            </a:xfrm>
            <a:prstGeom prst="rect">
              <a:avLst/>
            </a:prstGeom>
            <a:noFill/>
          </p:spPr>
          <p:txBody>
            <a:bodyPr wrap="square" rtlCol="0">
              <a:spAutoFit/>
            </a:bodyPr>
            <a:lstStyle/>
            <a:p>
              <a:pPr algn="ctr"/>
              <a:r>
                <a:rPr lang="en-US" sz="3600" dirty="0" smtClean="0">
                  <a:solidFill>
                    <a:schemeClr val="tx2">
                      <a:lumMod val="75000"/>
                    </a:schemeClr>
                  </a:solidFill>
                  <a:latin typeface="ADAM.CG PRO" pitchFamily="50" charset="0"/>
                </a:rPr>
                <a:t>SHOW AGGREGATE DATA</a:t>
              </a:r>
            </a:p>
            <a:p>
              <a:pPr algn="ctr"/>
              <a:endParaRPr lang="en-US" sz="3200" b="1" dirty="0" smtClean="0">
                <a:latin typeface="Trebuchet MS" panose="020B0603020202020204" pitchFamily="34" charset="0"/>
              </a:endParaRPr>
            </a:p>
          </p:txBody>
        </p:sp>
      </p:grpSp>
    </p:spTree>
    <p:extLst>
      <p:ext uri="{BB962C8B-B14F-4D97-AF65-F5344CB8AC3E}">
        <p14:creationId xmlns:p14="http://schemas.microsoft.com/office/powerpoint/2010/main" val="307833735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5521</TotalTime>
  <Words>635</Words>
  <Application>Microsoft Office PowerPoint</Application>
  <PresentationFormat>Custom</PresentationFormat>
  <Paragraphs>20</Paragraphs>
  <Slides>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Tahoma</vt:lpstr>
      <vt:lpstr>Myriad Web Pro</vt:lpstr>
      <vt:lpstr>Ebrima</vt:lpstr>
      <vt:lpstr>ADAM.CG PRO</vt:lpstr>
      <vt:lpstr>Calibri</vt:lpstr>
      <vt:lpstr>Constantia</vt:lpstr>
      <vt:lpstr>Trebuchet MS</vt:lpstr>
      <vt:lpstr>Arial</vt:lpstr>
      <vt:lpstr>Office Theme</vt:lpstr>
      <vt:lpstr>PowerPoint Presentation</vt:lpstr>
    </vt:vector>
  </TitlesOfParts>
  <Company>Toshiba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Lavi</dc:creator>
  <cp:lastModifiedBy>Lovenoor S. Aulck</cp:lastModifiedBy>
  <cp:revision>324</cp:revision>
  <dcterms:created xsi:type="dcterms:W3CDTF">2010-08-09T21:00:23Z</dcterms:created>
  <dcterms:modified xsi:type="dcterms:W3CDTF">2016-05-24T18:26:17Z</dcterms:modified>
</cp:coreProperties>
</file>

<file path=docProps/thumbnail.jpeg>
</file>